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82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BLASTER – DETONAÇÃO - CAPACITAÇÃO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16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89123" y="230916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2C13D1D-495C-4C4A-9E79-0DB8A779865F}"/>
              </a:ext>
            </a:extLst>
          </p:cNvPr>
          <p:cNvSpPr txBox="1"/>
          <p:nvPr/>
        </p:nvSpPr>
        <p:spPr>
          <a:xfrm>
            <a:off x="180231" y="484831"/>
            <a:ext cx="6626942" cy="4385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Perfuração de Rocha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Procedimento de segurança na perfuração;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Objetivo da perfuração;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Importância da perfuração na performance e no custo final dos desmontes;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Aplicação da perfuração;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Preparação da área para perfuração;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Equipamentos de perfuração;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Perfuração vertical x inclinada;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Malha de perfuração;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Otimização;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Características dos furos;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Perfuração em geral.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Explosivos: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Definição de Explosivos;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Propriedade e seleção dos explosivos;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Interação explosivos/ rocha;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Efeitos oriundos da onda de choque;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Efeitos da expansão gasosa;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Uso de explosivos de forma a atenuar vibrações e </a:t>
            </a:r>
            <a:r>
              <a:rPr lang="pt-BR" sz="900" b="0" i="0" u="none" strike="noStrike" baseline="0" dirty="0" err="1">
                <a:solidFill>
                  <a:srgbClr val="000000"/>
                </a:solidFill>
                <a:latin typeface="CIDFont+F1"/>
              </a:rPr>
              <a:t>ultralançamentos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 de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fragmentos rochosos.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Acessórios de Explosivos: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Finalidades dos acessórios;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Tipos e função dos acessórios;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Sistema de iniciação não elétrico (mais seguros);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 err="1">
                <a:solidFill>
                  <a:srgbClr val="000000"/>
                </a:solidFill>
                <a:latin typeface="CIDFont+F1"/>
              </a:rPr>
              <a:t>Booster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 ou Reforçadores Plano de Fogo.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Plano de Fogo: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Definição; Técnicas de execução de plano de fogo;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Cálculo de plano de fogo.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Desmonte Especial: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Definição; Demolições;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4784244-8634-458A-8D83-D8DB059568B1}"/>
              </a:ext>
            </a:extLst>
          </p:cNvPr>
          <p:cNvSpPr txBox="1"/>
          <p:nvPr/>
        </p:nvSpPr>
        <p:spPr>
          <a:xfrm>
            <a:off x="4428703" y="684787"/>
            <a:ext cx="2952329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Desmonte de rocha em valas;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Desmonte em </a:t>
            </a:r>
            <a:r>
              <a:rPr lang="pt-BR" sz="900" b="0" i="0" u="none" strike="noStrike" baseline="0" dirty="0" err="1">
                <a:solidFill>
                  <a:srgbClr val="000000"/>
                </a:solidFill>
                <a:latin typeface="CIDFont+F1"/>
              </a:rPr>
              <a:t>Shaft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Desmonte Subaquático;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Desmonte Subterrâneo;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Desmontes Controlados em áreas de riscos (área urbana, etc.).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Meio Ambiente:</a:t>
            </a:r>
            <a:endParaRPr lang="pt-BR" sz="900" b="0" i="0" u="none" strike="noStrike" baseline="0" dirty="0">
              <a:latin typeface="CIDFont+F5"/>
            </a:endParaRPr>
          </a:p>
          <a:p>
            <a:pPr algn="l"/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Problemas gerados pelos desmontes de rochas com explosivos;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Causa dos problemas ambientais gerados pelos desmontes de rochas.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>
              <a:latin typeface="CIDFont+F1"/>
            </a:endParaRP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NR 19 – Explosivos e Regulamento para Fiscalização de Produtos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Controlados (R-105) do Exército Brasileiro</a:t>
            </a:r>
            <a:endParaRPr lang="pt-BR" sz="900" b="0" i="0" u="none" strike="noStrike" baseline="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2529</TotalTime>
  <Words>378</Words>
  <Application>Microsoft Office PowerPoint</Application>
  <PresentationFormat>Personalizar</PresentationFormat>
  <Paragraphs>69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412</cp:revision>
  <cp:lastPrinted>2023-01-18T11:46:20Z</cp:lastPrinted>
  <dcterms:created xsi:type="dcterms:W3CDTF">1996-09-21T19:33:27Z</dcterms:created>
  <dcterms:modified xsi:type="dcterms:W3CDTF">2024-08-19T20:29:34Z</dcterms:modified>
</cp:coreProperties>
</file>